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2" r:id="rId3"/>
    <p:sldId id="283" r:id="rId4"/>
    <p:sldId id="258" r:id="rId5"/>
    <p:sldId id="259" r:id="rId6"/>
    <p:sldId id="284" r:id="rId7"/>
    <p:sldId id="260" r:id="rId8"/>
    <p:sldId id="285" r:id="rId9"/>
    <p:sldId id="261" r:id="rId10"/>
    <p:sldId id="288" r:id="rId11"/>
    <p:sldId id="262" r:id="rId12"/>
    <p:sldId id="287" r:id="rId13"/>
    <p:sldId id="263" r:id="rId14"/>
    <p:sldId id="286" r:id="rId15"/>
    <p:sldId id="264" r:id="rId16"/>
    <p:sldId id="289" r:id="rId17"/>
    <p:sldId id="265" r:id="rId18"/>
    <p:sldId id="291" r:id="rId19"/>
    <p:sldId id="266" r:id="rId20"/>
    <p:sldId id="290" r:id="rId21"/>
    <p:sldId id="267" r:id="rId22"/>
    <p:sldId id="270" r:id="rId23"/>
    <p:sldId id="268" r:id="rId24"/>
    <p:sldId id="293" r:id="rId25"/>
    <p:sldId id="294" r:id="rId26"/>
    <p:sldId id="292" r:id="rId27"/>
    <p:sldId id="269" r:id="rId28"/>
    <p:sldId id="272" r:id="rId29"/>
    <p:sldId id="273" r:id="rId30"/>
    <p:sldId id="279" r:id="rId31"/>
    <p:sldId id="295" r:id="rId32"/>
    <p:sldId id="274" r:id="rId33"/>
    <p:sldId id="275" r:id="rId34"/>
    <p:sldId id="296" r:id="rId35"/>
    <p:sldId id="297" r:id="rId36"/>
    <p:sldId id="298" r:id="rId37"/>
    <p:sldId id="299" r:id="rId38"/>
    <p:sldId id="305" r:id="rId39"/>
    <p:sldId id="304" r:id="rId40"/>
    <p:sldId id="276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4" r:id="rId49"/>
    <p:sldId id="313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4" r:id="rId60"/>
    <p:sldId id="325" r:id="rId61"/>
    <p:sldId id="326" r:id="rId62"/>
    <p:sldId id="327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6A3735B-3223-42BE-8C7F-1BDB5EF3A2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checker dir="vert"/>
    <p:sndAc>
      <p:stSnd>
        <p:snd r:embed="rId1" name="camera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311C76B-8A2C-4677-A23C-2EE682DE8B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5000">
    <p:checker dir="vert"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85DD3-48B9-45C5-A30E-4F94FEEA6E90}" type="datetimeFigureOut">
              <a:rPr lang="en-US" smtClean="0"/>
              <a:t>11/26/2011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0EBF3-F3DF-4908-95E9-F98F41DF6A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pdimick\My%20Documents\powerpoint\sounds\SCHOOL_L.wav" TargetMode="Externa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2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31.bin"/><Relationship Id="rId9" Type="http://schemas.openxmlformats.org/officeDocument/2006/relationships/oleObject" Target="../embeddings/oleObject3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37.bin"/><Relationship Id="rId9" Type="http://schemas.openxmlformats.org/officeDocument/2006/relationships/oleObject" Target="../embeddings/oleObject4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6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43.bin"/><Relationship Id="rId9" Type="http://schemas.openxmlformats.org/officeDocument/2006/relationships/oleObject" Target="../embeddings/oleObject47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2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53.bin"/><Relationship Id="rId9" Type="http://schemas.openxmlformats.org/officeDocument/2006/relationships/oleObject" Target="../embeddings/oleObject57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5" Type="http://schemas.openxmlformats.org/officeDocument/2006/relationships/oleObject" Target="../embeddings/oleObject58.bin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pdimick\My%20Documents\powerpoint\extra%20sounds\brushesinair.wav" TargetMode="Externa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pdimick\My%20Documents\powerpoint\extra%20sounds\brushesinair.wav" TargetMode="Externa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pdimick\My%20Documents\powerpoint\sounds\gymclass1a.mp3" TargetMode="Externa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61.bin"/><Relationship Id="rId4" Type="http://schemas.openxmlformats.org/officeDocument/2006/relationships/oleObject" Target="../embeddings/oleObject6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10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10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10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6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0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8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71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70.bin"/><Relationship Id="rId9" Type="http://schemas.openxmlformats.org/officeDocument/2006/relationships/oleObject" Target="../embeddings/oleObject7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7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76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75.bin"/><Relationship Id="rId9" Type="http://schemas.openxmlformats.org/officeDocument/2006/relationships/oleObject" Target="../embeddings/oleObject79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pdimick\My%20Documents\powerpoint\extra%20sounds\brushesinair.wav" TargetMode="Externa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pdimick\My%20Documents\powerpoint\extra%20sounds\brushesinair.wav" TargetMode="Externa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7.bin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jpeg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10.gif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SCHOOL_L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4038600"/>
            <a:ext cx="304800" cy="304800"/>
          </a:xfrm>
          <a:prstGeom prst="rect">
            <a:avLst/>
          </a:prstGeom>
          <a:noFill/>
        </p:spPr>
      </p:pic>
      <p:sp>
        <p:nvSpPr>
          <p:cNvPr id="501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304800"/>
            <a:ext cx="7086600" cy="1143000"/>
          </a:xfrm>
        </p:spPr>
        <p:txBody>
          <a:bodyPr/>
          <a:lstStyle/>
          <a:p>
            <a:r>
              <a:rPr lang="en-US" dirty="0" err="1"/>
              <a:t>Allez</a:t>
            </a:r>
            <a:r>
              <a:rPr lang="en-US" dirty="0"/>
              <a:t>, </a:t>
            </a:r>
            <a:r>
              <a:rPr lang="en-US" dirty="0" err="1"/>
              <a:t>Viens</a:t>
            </a:r>
            <a:r>
              <a:rPr lang="en-US" dirty="0"/>
              <a:t> I	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1295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/>
              <a:t>Chapitre</a:t>
            </a:r>
            <a:r>
              <a:rPr lang="en-US" dirty="0"/>
              <a:t> 3.1</a:t>
            </a:r>
          </a:p>
          <a:p>
            <a:r>
              <a:rPr lang="en-US" sz="6000" b="1" dirty="0">
                <a:solidFill>
                  <a:srgbClr val="FF3300"/>
                </a:solidFill>
                <a:latin typeface="Juice ITC" pitchFamily="82" charset="0"/>
              </a:rPr>
              <a:t>Tout pour la </a:t>
            </a:r>
            <a:r>
              <a:rPr lang="en-US" sz="6000" b="1" dirty="0" err="1" smtClean="0">
                <a:solidFill>
                  <a:srgbClr val="FF3300"/>
                </a:solidFill>
                <a:latin typeface="Juice ITC" pitchFamily="82" charset="0"/>
              </a:rPr>
              <a:t>rentrée</a:t>
            </a:r>
            <a:endParaRPr lang="en-US" sz="6000" b="1" dirty="0" smtClean="0">
              <a:solidFill>
                <a:srgbClr val="FF3300"/>
              </a:solidFill>
              <a:latin typeface="Juice ITC" pitchFamily="82" charset="0"/>
            </a:endParaRPr>
          </a:p>
          <a:p>
            <a:r>
              <a:rPr lang="en-US" sz="6000" b="1" dirty="0" smtClean="0">
                <a:solidFill>
                  <a:srgbClr val="FF3300"/>
                </a:solidFill>
                <a:latin typeface="Juice ITC" pitchFamily="82" charset="0"/>
              </a:rPr>
              <a:t>Oral Practice</a:t>
            </a:r>
            <a:endParaRPr lang="en-US" sz="6000" b="1" dirty="0">
              <a:solidFill>
                <a:srgbClr val="FF3300"/>
              </a:solidFill>
              <a:latin typeface="Juice ITC" pitchFamily="82" charset="0"/>
            </a:endParaRPr>
          </a:p>
        </p:txBody>
      </p:sp>
      <p:pic>
        <p:nvPicPr>
          <p:cNvPr id="50181" name="Picture 5" descr="SCHOO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3429000"/>
            <a:ext cx="3200400" cy="2103438"/>
          </a:xfrm>
          <a:prstGeom prst="rect">
            <a:avLst/>
          </a:prstGeom>
          <a:noFill/>
        </p:spPr>
      </p:pic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304800" y="59436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Created by: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3657600" y="57912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latin typeface="Vladimir Script" pitchFamily="66" charset="0"/>
              </a:rPr>
              <a:t>Dimick</a:t>
            </a:r>
          </a:p>
        </p:txBody>
      </p:sp>
      <p:pic>
        <p:nvPicPr>
          <p:cNvPr id="50184" name="Picture 8" descr="PHYLLI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33600" y="5943600"/>
            <a:ext cx="1828800" cy="5715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7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18434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18435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18436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18437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18438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10245" name="Object 5"/>
          <p:cNvGraphicFramePr>
            <a:graphicFrameLocks noChangeAspect="1"/>
          </p:cNvGraphicFramePr>
          <p:nvPr/>
        </p:nvGraphicFramePr>
        <p:xfrm>
          <a:off x="3421063" y="1600200"/>
          <a:ext cx="5418137" cy="4859338"/>
        </p:xfrm>
        <a:graphic>
          <a:graphicData uri="http://schemas.openxmlformats.org/presentationml/2006/ole">
            <p:oleObj spid="_x0000_s5122" name="Clip" r:id="rId3" imgW="2300760" imgH="2032200" progId="MS_ClipArt_Gallery.5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17410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17411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17412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17413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17414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4622800" y="1981200"/>
          <a:ext cx="2643188" cy="3962400"/>
        </p:xfrm>
        <a:graphic>
          <a:graphicData uri="http://schemas.openxmlformats.org/presentationml/2006/ole">
            <p:oleObj spid="_x0000_s6146" name="Clip" r:id="rId3" imgW="6504762" imgH="9752381" progId="MS_ClipArt_Gallery.5">
              <p:embed/>
            </p:oleObj>
          </a:graphicData>
        </a:graphic>
      </p:graphicFrame>
      <p:pic>
        <p:nvPicPr>
          <p:cNvPr id="4102" name="Picture 6" descr="Dancing_penci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2438400"/>
            <a:ext cx="2438400" cy="2438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16386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16387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16388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16389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16390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08175" y="3141663"/>
            <a:ext cx="38100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>
            <p:ph type="body" sz="half" idx="2"/>
          </p:nvPr>
        </p:nvGraphicFramePr>
        <p:xfrm>
          <a:off x="5076825" y="2060575"/>
          <a:ext cx="2819400" cy="2306638"/>
        </p:xfrm>
        <a:graphic>
          <a:graphicData uri="http://schemas.openxmlformats.org/presentationml/2006/ole">
            <p:oleObj spid="_x0000_s7170" name="Clip" r:id="rId3" imgW="523810" imgH="428798" progId="MS_ClipArt_Gallery.5">
              <p:embed/>
            </p:oleObj>
          </a:graphicData>
        </a:graphic>
      </p:graphicFrame>
      <p:pic>
        <p:nvPicPr>
          <p:cNvPr id="3077" name="Picture 5" descr="penlov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1700213"/>
            <a:ext cx="3673475" cy="26241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19458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19459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19460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19461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19462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9221" name="Picture 5" descr="j02338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938" y="1524000"/>
            <a:ext cx="5580062" cy="4876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21506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21507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21508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21509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21510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2293" name="Picture 5" descr="j03235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828800"/>
            <a:ext cx="4097337" cy="42799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Qu’est-ce</a:t>
            </a:r>
            <a:r>
              <a:rPr lang="en-US" sz="4000" dirty="0"/>
              <a:t> </a:t>
            </a:r>
            <a:r>
              <a:rPr lang="en-US" sz="4000" dirty="0" err="1"/>
              <a:t>qu’il</a:t>
            </a:r>
            <a:r>
              <a:rPr lang="en-US" sz="4000" dirty="0"/>
              <a:t> </a:t>
            </a:r>
            <a:r>
              <a:rPr lang="en-US" sz="4000" dirty="0" err="1"/>
              <a:t>te</a:t>
            </a:r>
            <a:r>
              <a:rPr lang="en-US" sz="4000" dirty="0"/>
              <a:t> </a:t>
            </a:r>
            <a:r>
              <a:rPr lang="en-US" sz="4000" dirty="0" err="1"/>
              <a:t>faut</a:t>
            </a:r>
            <a:r>
              <a:rPr lang="en-US" sz="4000" dirty="0"/>
              <a:t> </a:t>
            </a:r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12290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12291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12292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12293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12294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20482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20483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20484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20485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20486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5126" name="Picture 6" descr="noteboo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692150"/>
            <a:ext cx="1000125" cy="762000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4038600"/>
            <a:ext cx="437503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4191000" y="1752600"/>
          <a:ext cx="3650858" cy="3289300"/>
        </p:xfrm>
        <a:graphic>
          <a:graphicData uri="http://schemas.openxmlformats.org/presentationml/2006/ole">
            <p:oleObj spid="_x0000_s8194" name="Clip" r:id="rId5" imgW="1847880" imgH="1687680" progId="MS_ClipArt_Gallery.5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brushesinair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114800"/>
            <a:ext cx="304800" cy="304800"/>
          </a:xfrm>
          <a:prstGeom prst="rect">
            <a:avLst/>
          </a:prstGeom>
          <a:noFill/>
        </p:spPr>
      </p:pic>
      <p:pic>
        <p:nvPicPr>
          <p:cNvPr id="29699" name="brushesinair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733800"/>
            <a:ext cx="304800" cy="304800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 err="1"/>
              <a:t>Qu’est-ce</a:t>
            </a:r>
            <a:r>
              <a:rPr lang="en-US" sz="4000" dirty="0"/>
              <a:t> </a:t>
            </a:r>
            <a:r>
              <a:rPr lang="en-US" sz="4000" dirty="0" err="1"/>
              <a:t>qu’il</a:t>
            </a:r>
            <a:r>
              <a:rPr lang="en-US" sz="4000" dirty="0"/>
              <a:t> </a:t>
            </a:r>
            <a:r>
              <a:rPr lang="en-US" sz="4000" dirty="0" err="1"/>
              <a:t>te</a:t>
            </a:r>
            <a:r>
              <a:rPr lang="en-US" sz="4000" dirty="0"/>
              <a:t> </a:t>
            </a:r>
            <a:r>
              <a:rPr lang="en-US" sz="4000" dirty="0" err="1"/>
              <a:t>faut</a:t>
            </a:r>
            <a:r>
              <a:rPr lang="en-US" sz="4000" dirty="0"/>
              <a:t>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>
                <a:solidFill>
                  <a:srgbClr val="FF0000"/>
                </a:solidFill>
              </a:rPr>
              <a:t>pour les </a:t>
            </a:r>
            <a:r>
              <a:rPr lang="en-US" sz="4000" dirty="0">
                <a:solidFill>
                  <a:srgbClr val="FF0000"/>
                </a:solidFill>
              </a:rPr>
              <a:t>arts </a:t>
            </a:r>
            <a:r>
              <a:rPr lang="en-US" sz="4000" dirty="0" err="1">
                <a:solidFill>
                  <a:srgbClr val="FF0000"/>
                </a:solidFill>
              </a:rPr>
              <a:t>plastiques</a:t>
            </a:r>
            <a:r>
              <a:rPr lang="en-US" sz="4000" dirty="0"/>
              <a:t>?</a:t>
            </a:r>
          </a:p>
        </p:txBody>
      </p:sp>
      <p:pic>
        <p:nvPicPr>
          <p:cNvPr id="29701" name="Picture 5" descr="ANIMAT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752600"/>
            <a:ext cx="2505075" cy="4849813"/>
          </a:xfrm>
          <a:prstGeom prst="rect">
            <a:avLst/>
          </a:prstGeom>
          <a:noFill/>
        </p:spPr>
      </p:pic>
      <p:pic>
        <p:nvPicPr>
          <p:cNvPr id="29702" name="Picture 6" descr="ART0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1600200"/>
            <a:ext cx="3657600" cy="2066925"/>
          </a:xfrm>
          <a:prstGeom prst="rect">
            <a:avLst/>
          </a:prstGeom>
          <a:noFill/>
        </p:spPr>
      </p:pic>
      <p:pic>
        <p:nvPicPr>
          <p:cNvPr id="29703" name="Picture 7" descr="fingerpaint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572000"/>
            <a:ext cx="2286000" cy="2286000"/>
          </a:xfrm>
          <a:prstGeom prst="rect">
            <a:avLst/>
          </a:prstGeom>
          <a:noFill/>
        </p:spPr>
      </p:pic>
      <p:pic>
        <p:nvPicPr>
          <p:cNvPr id="29704" name="Picture 8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2565400"/>
            <a:ext cx="523875" cy="1028700"/>
          </a:xfrm>
          <a:prstGeom prst="rect">
            <a:avLst/>
          </a:prstGeom>
          <a:noFill/>
        </p:spPr>
      </p:pic>
      <p:pic>
        <p:nvPicPr>
          <p:cNvPr id="29705" name="Picture 9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333375"/>
            <a:ext cx="523875" cy="1028700"/>
          </a:xfrm>
          <a:prstGeom prst="rect">
            <a:avLst/>
          </a:prstGeom>
          <a:noFill/>
        </p:spPr>
      </p:pic>
      <p:pic>
        <p:nvPicPr>
          <p:cNvPr id="29706" name="Picture 10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3888" y="188913"/>
            <a:ext cx="523875" cy="1028700"/>
          </a:xfrm>
          <a:prstGeom prst="rect">
            <a:avLst/>
          </a:prstGeom>
          <a:noFill/>
        </p:spPr>
      </p:pic>
      <p:pic>
        <p:nvPicPr>
          <p:cNvPr id="29707" name="Picture 11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175" y="5589588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6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382000" cy="1782762"/>
          </a:xfrm>
        </p:spPr>
        <p:txBody>
          <a:bodyPr>
            <a:normAutofit/>
          </a:bodyPr>
          <a:lstStyle/>
          <a:p>
            <a:r>
              <a:rPr lang="en-US" dirty="0" smtClean="0"/>
              <a:t>Il me </a:t>
            </a:r>
            <a:r>
              <a:rPr lang="en-US" dirty="0" err="1" smtClean="0"/>
              <a:t>faut</a:t>
            </a:r>
            <a:r>
              <a:rPr lang="en-US" dirty="0" smtClean="0"/>
              <a:t> d</a:t>
            </a:r>
            <a:r>
              <a:rPr lang="en-US" dirty="0" smtClean="0"/>
              <a:t>es </a:t>
            </a:r>
            <a:r>
              <a:rPr lang="en-US" dirty="0" err="1" smtClean="0"/>
              <a:t>feuilles</a:t>
            </a:r>
            <a:r>
              <a:rPr lang="en-US" dirty="0" smtClean="0"/>
              <a:t> de </a:t>
            </a:r>
            <a:r>
              <a:rPr lang="en-US" dirty="0" err="1" smtClean="0"/>
              <a:t>papier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557338"/>
            <a:ext cx="38100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23558" name="Picture 6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295400"/>
            <a:ext cx="2857500" cy="4210050"/>
          </a:xfrm>
          <a:prstGeom prst="rect">
            <a:avLst/>
          </a:prstGeom>
          <a:noFill/>
        </p:spPr>
      </p:pic>
      <p:pic>
        <p:nvPicPr>
          <p:cNvPr id="23559" name="Picture 7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752600"/>
            <a:ext cx="2857500" cy="4210050"/>
          </a:xfrm>
          <a:prstGeom prst="rect">
            <a:avLst/>
          </a:prstGeom>
          <a:noFill/>
        </p:spPr>
      </p:pic>
      <p:pic>
        <p:nvPicPr>
          <p:cNvPr id="23560" name="Picture 8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362200"/>
            <a:ext cx="2857500" cy="4210050"/>
          </a:xfrm>
          <a:prstGeom prst="rect">
            <a:avLst/>
          </a:prstGeom>
          <a:noFill/>
        </p:spPr>
      </p:pic>
      <p:pic>
        <p:nvPicPr>
          <p:cNvPr id="9" name="Picture 7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86000"/>
            <a:ext cx="2857500" cy="42100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brushesinair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114800"/>
            <a:ext cx="304800" cy="304800"/>
          </a:xfrm>
          <a:prstGeom prst="rect">
            <a:avLst/>
          </a:prstGeom>
          <a:noFill/>
        </p:spPr>
      </p:pic>
      <p:pic>
        <p:nvPicPr>
          <p:cNvPr id="29699" name="brushesinair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733800"/>
            <a:ext cx="304800" cy="304800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7724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pic>
        <p:nvPicPr>
          <p:cNvPr id="29701" name="Picture 5" descr="ANIMAT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752600"/>
            <a:ext cx="2505075" cy="4849813"/>
          </a:xfrm>
          <a:prstGeom prst="rect">
            <a:avLst/>
          </a:prstGeom>
          <a:noFill/>
        </p:spPr>
      </p:pic>
      <p:pic>
        <p:nvPicPr>
          <p:cNvPr id="29702" name="Picture 6" descr="ART0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1600200"/>
            <a:ext cx="3657600" cy="2066925"/>
          </a:xfrm>
          <a:prstGeom prst="rect">
            <a:avLst/>
          </a:prstGeom>
          <a:noFill/>
        </p:spPr>
      </p:pic>
      <p:pic>
        <p:nvPicPr>
          <p:cNvPr id="29703" name="Picture 7" descr="fingerpaint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572000"/>
            <a:ext cx="2286000" cy="2286000"/>
          </a:xfrm>
          <a:prstGeom prst="rect">
            <a:avLst/>
          </a:prstGeom>
          <a:noFill/>
        </p:spPr>
      </p:pic>
      <p:pic>
        <p:nvPicPr>
          <p:cNvPr id="29704" name="Picture 8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2565400"/>
            <a:ext cx="523875" cy="1028700"/>
          </a:xfrm>
          <a:prstGeom prst="rect">
            <a:avLst/>
          </a:prstGeom>
          <a:noFill/>
        </p:spPr>
      </p:pic>
      <p:pic>
        <p:nvPicPr>
          <p:cNvPr id="29705" name="Picture 9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333375"/>
            <a:ext cx="523875" cy="1028700"/>
          </a:xfrm>
          <a:prstGeom prst="rect">
            <a:avLst/>
          </a:prstGeom>
          <a:noFill/>
        </p:spPr>
      </p:pic>
      <p:pic>
        <p:nvPicPr>
          <p:cNvPr id="29706" name="Picture 10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3888" y="188913"/>
            <a:ext cx="523875" cy="1028700"/>
          </a:xfrm>
          <a:prstGeom prst="rect">
            <a:avLst/>
          </a:prstGeom>
          <a:noFill/>
        </p:spPr>
      </p:pic>
      <p:pic>
        <p:nvPicPr>
          <p:cNvPr id="29707" name="Picture 11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175" y="5589588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6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382000" cy="1782762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557338"/>
            <a:ext cx="38100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23558" name="Picture 6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295400"/>
            <a:ext cx="2857500" cy="4210050"/>
          </a:xfrm>
          <a:prstGeom prst="rect">
            <a:avLst/>
          </a:prstGeom>
          <a:noFill/>
        </p:spPr>
      </p:pic>
      <p:pic>
        <p:nvPicPr>
          <p:cNvPr id="23559" name="Picture 7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752600"/>
            <a:ext cx="2857500" cy="4210050"/>
          </a:xfrm>
          <a:prstGeom prst="rect">
            <a:avLst/>
          </a:prstGeom>
          <a:noFill/>
        </p:spPr>
      </p:pic>
      <p:pic>
        <p:nvPicPr>
          <p:cNvPr id="23560" name="Picture 8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362200"/>
            <a:ext cx="2857500" cy="4210050"/>
          </a:xfrm>
          <a:prstGeom prst="rect">
            <a:avLst/>
          </a:prstGeom>
          <a:noFill/>
        </p:spPr>
      </p:pic>
      <p:pic>
        <p:nvPicPr>
          <p:cNvPr id="9" name="Picture 7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86000"/>
            <a:ext cx="2857500" cy="42100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mathhw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76400"/>
            <a:ext cx="2286000" cy="2286000"/>
          </a:xfrm>
          <a:prstGeom prst="rect">
            <a:avLst/>
          </a:prstGeom>
          <a:noFill/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0" name="Picture 3" descr="ALGEBRA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676400"/>
            <a:ext cx="2319338" cy="1852153"/>
          </a:xfrm>
          <a:prstGeom prst="rect">
            <a:avLst/>
          </a:prstGeom>
          <a:noFill/>
        </p:spPr>
      </p:pic>
      <p:pic>
        <p:nvPicPr>
          <p:cNvPr id="2050" name="Picture 2" descr="geometrie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3276600" y="4114800"/>
            <a:ext cx="18097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9138"/>
            <a:ext cx="44958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2590800" y="1828800"/>
          <a:ext cx="4267200" cy="4471988"/>
        </p:xfrm>
        <a:graphic>
          <a:graphicData uri="http://schemas.openxmlformats.org/presentationml/2006/ole">
            <p:oleObj spid="_x0000_s9218" name="Clip" r:id="rId3" imgW="3046320" imgH="2420280" progId="MS_ClipArt_Gallery.5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gymclass1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352800"/>
            <a:ext cx="304800" cy="304800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2772" name="Picture 4" descr="JOESOC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057400"/>
            <a:ext cx="2238375" cy="3281363"/>
          </a:xfrm>
          <a:prstGeom prst="rect">
            <a:avLst/>
          </a:prstGeom>
          <a:noFill/>
        </p:spPr>
      </p:pic>
      <p:pic>
        <p:nvPicPr>
          <p:cNvPr id="32773" name="Picture 5" descr="PANDAS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2286000"/>
            <a:ext cx="2411413" cy="3508375"/>
          </a:xfrm>
          <a:prstGeom prst="rect">
            <a:avLst/>
          </a:prstGeom>
          <a:noFill/>
        </p:spPr>
      </p:pic>
      <p:pic>
        <p:nvPicPr>
          <p:cNvPr id="32774" name="Picture 6" descr="SOCCER_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4267200"/>
            <a:ext cx="1371600" cy="990600"/>
          </a:xfrm>
          <a:prstGeom prst="rect">
            <a:avLst/>
          </a:prstGeom>
          <a:noFill/>
        </p:spPr>
      </p:pic>
      <p:pic>
        <p:nvPicPr>
          <p:cNvPr id="32775" name="Picture 7" descr="SOCCER_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3505200"/>
            <a:ext cx="1371600" cy="990600"/>
          </a:xfrm>
          <a:prstGeom prst="rect">
            <a:avLst/>
          </a:prstGeom>
          <a:noFill/>
        </p:spPr>
      </p:pic>
      <p:pic>
        <p:nvPicPr>
          <p:cNvPr id="32776" name="Picture 8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" y="1773238"/>
            <a:ext cx="523875" cy="1028700"/>
          </a:xfrm>
          <a:prstGeom prst="rect">
            <a:avLst/>
          </a:prstGeom>
          <a:noFill/>
        </p:spPr>
      </p:pic>
      <p:pic>
        <p:nvPicPr>
          <p:cNvPr id="32777" name="Picture 9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1013" y="1700213"/>
            <a:ext cx="523875" cy="1028700"/>
          </a:xfrm>
          <a:prstGeom prst="rect">
            <a:avLst/>
          </a:prstGeom>
          <a:noFill/>
        </p:spPr>
      </p:pic>
      <p:pic>
        <p:nvPicPr>
          <p:cNvPr id="32778" name="Picture 10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3888" y="5589588"/>
            <a:ext cx="523875" cy="1028700"/>
          </a:xfrm>
          <a:prstGeom prst="rect">
            <a:avLst/>
          </a:prstGeom>
          <a:noFill/>
        </p:spPr>
      </p:pic>
      <p:pic>
        <p:nvPicPr>
          <p:cNvPr id="32779" name="Picture 11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188" y="5445125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7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0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0" name="Object 4"/>
          <p:cNvGraphicFramePr>
            <a:graphicFrameLocks noChangeAspect="1"/>
          </p:cNvGraphicFramePr>
          <p:nvPr>
            <p:ph type="body" sz="half" idx="4294967295"/>
          </p:nvPr>
        </p:nvGraphicFramePr>
        <p:xfrm>
          <a:off x="304800" y="152400"/>
          <a:ext cx="3995738" cy="3944938"/>
        </p:xfrm>
        <a:graphic>
          <a:graphicData uri="http://schemas.openxmlformats.org/presentationml/2006/ole">
            <p:oleObj spid="_x0000_s10242" name="Clip" r:id="rId4" imgW="1894320" imgH="1761120" progId="MS_ClipArt_Gallery.5">
              <p:embed/>
            </p:oleObj>
          </a:graphicData>
        </a:graphic>
      </p:graphicFrame>
      <p:graphicFrame>
        <p:nvGraphicFramePr>
          <p:cNvPr id="19461" name="Object 5"/>
          <p:cNvGraphicFramePr>
            <a:graphicFrameLocks noChangeAspect="1"/>
          </p:cNvGraphicFramePr>
          <p:nvPr>
            <p:ph sz="half" idx="2"/>
          </p:nvPr>
        </p:nvGraphicFramePr>
        <p:xfrm>
          <a:off x="4648200" y="1676400"/>
          <a:ext cx="3305175" cy="2936875"/>
        </p:xfrm>
        <a:graphic>
          <a:graphicData uri="http://schemas.openxmlformats.org/presentationml/2006/ole">
            <p:oleObj spid="_x0000_s10243" name="Clip" r:id="rId5" imgW="4671360" imgH="4153680" progId="MS_ClipArt_Gallery.5">
              <p:embed/>
            </p:oleObj>
          </a:graphicData>
        </a:graphic>
      </p:graphicFrame>
      <p:pic>
        <p:nvPicPr>
          <p:cNvPr id="10245" name="Picture 5" descr="C:\Users\Phyllis\AppData\Local\Microsoft\Windows\Temporary Internet Files\Content.IE5\PGX2WBQM\MC900352535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4038600"/>
            <a:ext cx="2891942" cy="2438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543800" cy="658813"/>
          </a:xfrm>
        </p:spPr>
        <p:txBody>
          <a:bodyPr>
            <a:normAutofit fontScale="90000"/>
          </a:bodyPr>
          <a:lstStyle/>
          <a:p>
            <a:r>
              <a:rPr lang="en-US"/>
              <a:t>Il me faut un sac à dos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828800" y="1828800"/>
            <a:ext cx="3810000" cy="411480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2057400" y="1447800"/>
          <a:ext cx="4148138" cy="5029200"/>
        </p:xfrm>
        <a:graphic>
          <a:graphicData uri="http://schemas.openxmlformats.org/presentationml/2006/ole">
            <p:oleObj spid="_x0000_s13314" name="Clip" r:id="rId3" imgW="1500480" imgH="1818720" progId="MS_ClipArt_Gallery.5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12" name="Picture 3" descr="FLAG_F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362200"/>
            <a:ext cx="4863328" cy="2438400"/>
          </a:xfrm>
          <a:prstGeom prst="rect">
            <a:avLst/>
          </a:prstGeom>
          <a:noFill/>
        </p:spPr>
      </p:pic>
      <p:pic>
        <p:nvPicPr>
          <p:cNvPr id="8" name="Picture 8" descr="aaques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773238"/>
            <a:ext cx="523875" cy="1028700"/>
          </a:xfrm>
          <a:prstGeom prst="rect">
            <a:avLst/>
          </a:prstGeom>
          <a:noFill/>
        </p:spPr>
      </p:pic>
      <p:pic>
        <p:nvPicPr>
          <p:cNvPr id="13" name="Picture 8" descr="aaques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1752600"/>
            <a:ext cx="523875" cy="1028700"/>
          </a:xfrm>
          <a:prstGeom prst="rect">
            <a:avLst/>
          </a:prstGeom>
          <a:noFill/>
        </p:spPr>
      </p:pic>
      <p:pic>
        <p:nvPicPr>
          <p:cNvPr id="14" name="Picture 8" descr="aaques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5257800"/>
            <a:ext cx="523875" cy="1028700"/>
          </a:xfrm>
          <a:prstGeom prst="rect">
            <a:avLst/>
          </a:prstGeom>
          <a:noFill/>
        </p:spPr>
      </p:pic>
      <p:pic>
        <p:nvPicPr>
          <p:cNvPr id="15" name="Picture 8" descr="aaques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0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9138"/>
            <a:ext cx="44958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667000"/>
            <a:ext cx="486228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Tu as un crayon? 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3016" name="Picture 8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5445125"/>
            <a:ext cx="523875" cy="1028700"/>
          </a:xfrm>
          <a:prstGeom prst="rect">
            <a:avLst/>
          </a:prstGeom>
          <a:noFill/>
        </p:spPr>
      </p:pic>
      <p:pic>
        <p:nvPicPr>
          <p:cNvPr id="43017" name="Picture 9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3888" y="5589588"/>
            <a:ext cx="523875" cy="1028700"/>
          </a:xfrm>
          <a:prstGeom prst="rect">
            <a:avLst/>
          </a:prstGeom>
          <a:noFill/>
        </p:spPr>
      </p:pic>
      <p:pic>
        <p:nvPicPr>
          <p:cNvPr id="43018" name="Picture 10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913" y="333375"/>
            <a:ext cx="523875" cy="1028700"/>
          </a:xfrm>
          <a:prstGeom prst="rect">
            <a:avLst/>
          </a:prstGeom>
          <a:noFill/>
        </p:spPr>
      </p:pic>
      <p:pic>
        <p:nvPicPr>
          <p:cNvPr id="43019" name="Picture 11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33375"/>
            <a:ext cx="523875" cy="1028700"/>
          </a:xfrm>
          <a:prstGeom prst="rect">
            <a:avLst/>
          </a:prstGeom>
          <a:noFill/>
        </p:spPr>
      </p:pic>
      <p:pic>
        <p:nvPicPr>
          <p:cNvPr id="43020" name="Picture 12" descr="Dancing_penci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773238"/>
            <a:ext cx="3673475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Tu as un crayon?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2133600"/>
            <a:ext cx="3810000" cy="4114800"/>
          </a:xfrm>
        </p:spPr>
        <p:txBody>
          <a:bodyPr/>
          <a:lstStyle/>
          <a:p>
            <a:endParaRPr lang="en-US"/>
          </a:p>
          <a:p>
            <a:endParaRPr lang="en-US"/>
          </a:p>
          <a:p>
            <a:pPr>
              <a:buFontTx/>
              <a:buNone/>
            </a:pPr>
            <a:r>
              <a:rPr lang="en-US" sz="4000"/>
              <a:t>Oui, voilà.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1990" name="Picture 6" descr="Dancing_penci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2349500"/>
            <a:ext cx="3673475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  <p:bldP spid="41988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3016" name="Picture 8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5445125"/>
            <a:ext cx="523875" cy="1028700"/>
          </a:xfrm>
          <a:prstGeom prst="rect">
            <a:avLst/>
          </a:prstGeom>
          <a:noFill/>
        </p:spPr>
      </p:pic>
      <p:pic>
        <p:nvPicPr>
          <p:cNvPr id="43017" name="Picture 9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3888" y="5589588"/>
            <a:ext cx="523875" cy="1028700"/>
          </a:xfrm>
          <a:prstGeom prst="rect">
            <a:avLst/>
          </a:prstGeom>
          <a:noFill/>
        </p:spPr>
      </p:pic>
      <p:pic>
        <p:nvPicPr>
          <p:cNvPr id="43018" name="Picture 10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913" y="333375"/>
            <a:ext cx="523875" cy="1028700"/>
          </a:xfrm>
          <a:prstGeom prst="rect">
            <a:avLst/>
          </a:prstGeom>
          <a:noFill/>
        </p:spPr>
      </p:pic>
      <p:pic>
        <p:nvPicPr>
          <p:cNvPr id="43019" name="Picture 11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33375"/>
            <a:ext cx="523875" cy="1028700"/>
          </a:xfrm>
          <a:prstGeom prst="rect">
            <a:avLst/>
          </a:prstGeom>
          <a:noFill/>
        </p:spPr>
      </p:pic>
      <p:pic>
        <p:nvPicPr>
          <p:cNvPr id="43020" name="Picture 12" descr="Dancing_penci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773238"/>
            <a:ext cx="3673475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2133600"/>
            <a:ext cx="38100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pPr>
              <a:buFontTx/>
              <a:buNone/>
            </a:pPr>
            <a:r>
              <a:rPr lang="en-US" sz="4000" dirty="0" err="1"/>
              <a:t>Oui</a:t>
            </a:r>
            <a:r>
              <a:rPr lang="en-US" sz="4000" dirty="0" smtClean="0"/>
              <a:t>,…….</a:t>
            </a:r>
            <a:endParaRPr lang="en-US" sz="4000" dirty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1990" name="Picture 6" descr="Dancing_penci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2349500"/>
            <a:ext cx="3673475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  <p:bldP spid="41988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3016" name="Picture 8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5445125"/>
            <a:ext cx="523875" cy="1028700"/>
          </a:xfrm>
          <a:prstGeom prst="rect">
            <a:avLst/>
          </a:prstGeom>
          <a:noFill/>
        </p:spPr>
      </p:pic>
      <p:pic>
        <p:nvPicPr>
          <p:cNvPr id="43017" name="Picture 9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3888" y="5589588"/>
            <a:ext cx="523875" cy="1028700"/>
          </a:xfrm>
          <a:prstGeom prst="rect">
            <a:avLst/>
          </a:prstGeom>
          <a:noFill/>
        </p:spPr>
      </p:pic>
      <p:pic>
        <p:nvPicPr>
          <p:cNvPr id="43018" name="Picture 10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913" y="333375"/>
            <a:ext cx="523875" cy="1028700"/>
          </a:xfrm>
          <a:prstGeom prst="rect">
            <a:avLst/>
          </a:prstGeom>
          <a:noFill/>
        </p:spPr>
      </p:pic>
      <p:pic>
        <p:nvPicPr>
          <p:cNvPr id="43019" name="Picture 11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33375"/>
            <a:ext cx="523875" cy="10287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667000"/>
            <a:ext cx="486228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2133600"/>
            <a:ext cx="38100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pPr>
              <a:buFontTx/>
              <a:buNone/>
            </a:pPr>
            <a:r>
              <a:rPr lang="en-US" sz="4000" dirty="0" err="1"/>
              <a:t>Oui</a:t>
            </a:r>
            <a:r>
              <a:rPr lang="en-US" sz="4000" dirty="0" smtClean="0"/>
              <a:t>,…….</a:t>
            </a:r>
            <a:endParaRPr lang="en-US" sz="4000" dirty="0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438400"/>
            <a:ext cx="486228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autoUpdateAnimBg="0"/>
      <p:bldP spid="41988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9138"/>
            <a:ext cx="44958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2590800" y="1828800"/>
          <a:ext cx="4267200" cy="4471988"/>
        </p:xfrm>
        <a:graphic>
          <a:graphicData uri="http://schemas.openxmlformats.org/presentationml/2006/ole">
            <p:oleObj spid="_x0000_s27650" name="Clip" r:id="rId3" imgW="3046320" imgH="2420280" progId="MS_ClipArt_Gallery.5">
              <p:embed/>
            </p:oleObj>
          </a:graphicData>
        </a:graphic>
      </p:graphicFrame>
      <p:pic>
        <p:nvPicPr>
          <p:cNvPr id="6" name="Picture 11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333375"/>
            <a:ext cx="523875" cy="1028700"/>
          </a:xfrm>
          <a:prstGeom prst="rect">
            <a:avLst/>
          </a:prstGeom>
          <a:noFill/>
        </p:spPr>
      </p:pic>
      <p:pic>
        <p:nvPicPr>
          <p:cNvPr id="7" name="Picture 11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5181600"/>
            <a:ext cx="523875" cy="1028700"/>
          </a:xfrm>
          <a:prstGeom prst="rect">
            <a:avLst/>
          </a:prstGeom>
          <a:noFill/>
        </p:spPr>
      </p:pic>
      <p:pic>
        <p:nvPicPr>
          <p:cNvPr id="8" name="Picture 11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7200" y="5105400"/>
            <a:ext cx="523875" cy="1028700"/>
          </a:xfrm>
          <a:prstGeom prst="rect">
            <a:avLst/>
          </a:prstGeom>
          <a:noFill/>
        </p:spPr>
      </p:pic>
      <p:pic>
        <p:nvPicPr>
          <p:cNvPr id="9" name="Picture 11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381000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Oui</a:t>
            </a:r>
            <a:r>
              <a:rPr lang="en-US" dirty="0" smtClean="0"/>
              <a:t>…..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9138"/>
            <a:ext cx="44958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2590800" y="1828800"/>
          <a:ext cx="4267200" cy="4471988"/>
        </p:xfrm>
        <a:graphic>
          <a:graphicData uri="http://schemas.openxmlformats.org/presentationml/2006/ole">
            <p:oleObj spid="_x0000_s26626" name="Clip" r:id="rId3" imgW="3046320" imgH="2420280" progId="MS_ClipArt_Gallery.5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1026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1027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1028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1029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1030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Tu as un hamburger?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1547813" y="1560513"/>
          <a:ext cx="6858000" cy="5297487"/>
        </p:xfrm>
        <a:graphic>
          <a:graphicData uri="http://schemas.openxmlformats.org/presentationml/2006/ole">
            <p:oleObj spid="_x0000_s11266" name="Clip" r:id="rId3" imgW="2620800" imgH="2281320" progId="MS_ClipArt_Gallery.5">
              <p:embed/>
            </p:oleObj>
          </a:graphicData>
        </a:graphic>
      </p:graphicFrame>
      <p:pic>
        <p:nvPicPr>
          <p:cNvPr id="45063" name="Picture 7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88913"/>
            <a:ext cx="523875" cy="1028700"/>
          </a:xfrm>
          <a:prstGeom prst="rect">
            <a:avLst/>
          </a:prstGeom>
          <a:noFill/>
        </p:spPr>
      </p:pic>
      <p:pic>
        <p:nvPicPr>
          <p:cNvPr id="45064" name="Picture 8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260350"/>
            <a:ext cx="523875" cy="1028700"/>
          </a:xfrm>
          <a:prstGeom prst="rect">
            <a:avLst/>
          </a:prstGeom>
          <a:noFill/>
        </p:spPr>
      </p:pic>
      <p:pic>
        <p:nvPicPr>
          <p:cNvPr id="45065" name="Picture 9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5589588"/>
            <a:ext cx="523875" cy="1028700"/>
          </a:xfrm>
          <a:prstGeom prst="rect">
            <a:avLst/>
          </a:prstGeom>
          <a:noFill/>
        </p:spPr>
      </p:pic>
      <p:pic>
        <p:nvPicPr>
          <p:cNvPr id="45066" name="Picture 10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5661025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regrette</a:t>
            </a:r>
            <a:r>
              <a:rPr lang="en-US" dirty="0" smtClean="0"/>
              <a:t>. Je </a:t>
            </a:r>
            <a:r>
              <a:rPr lang="en-US" dirty="0" err="1" smtClean="0"/>
              <a:t>n’ai</a:t>
            </a:r>
            <a:r>
              <a:rPr lang="en-US" dirty="0" smtClean="0"/>
              <a:t> pas de hamburger.</a:t>
            </a:r>
            <a:endParaRPr lang="en-US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1547813" y="1560513"/>
          <a:ext cx="6858000" cy="5297487"/>
        </p:xfrm>
        <a:graphic>
          <a:graphicData uri="http://schemas.openxmlformats.org/presentationml/2006/ole">
            <p:oleObj spid="_x0000_s28674" name="Clip" r:id="rId3" imgW="2620800" imgH="2281320" progId="MS_ClipArt_Gallery.5">
              <p:embed/>
            </p:oleObj>
          </a:graphicData>
        </a:graphic>
      </p:graphicFrame>
      <p:sp>
        <p:nvSpPr>
          <p:cNvPr id="9" name="Multiply 8"/>
          <p:cNvSpPr/>
          <p:nvPr/>
        </p:nvSpPr>
        <p:spPr>
          <a:xfrm>
            <a:off x="2209800" y="1905000"/>
            <a:ext cx="5257800" cy="44958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1547813" y="1560513"/>
          <a:ext cx="6858000" cy="5297487"/>
        </p:xfrm>
        <a:graphic>
          <a:graphicData uri="http://schemas.openxmlformats.org/presentationml/2006/ole">
            <p:oleObj spid="_x0000_s29698" name="Clip" r:id="rId3" imgW="2620800" imgH="2281320" progId="MS_ClipArt_Gallery.5">
              <p:embed/>
            </p:oleObj>
          </a:graphicData>
        </a:graphic>
      </p:graphicFrame>
      <p:pic>
        <p:nvPicPr>
          <p:cNvPr id="45063" name="Picture 7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88913"/>
            <a:ext cx="523875" cy="1028700"/>
          </a:xfrm>
          <a:prstGeom prst="rect">
            <a:avLst/>
          </a:prstGeom>
          <a:noFill/>
        </p:spPr>
      </p:pic>
      <p:pic>
        <p:nvPicPr>
          <p:cNvPr id="45064" name="Picture 8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260350"/>
            <a:ext cx="523875" cy="1028700"/>
          </a:xfrm>
          <a:prstGeom prst="rect">
            <a:avLst/>
          </a:prstGeom>
          <a:noFill/>
        </p:spPr>
      </p:pic>
      <p:pic>
        <p:nvPicPr>
          <p:cNvPr id="45065" name="Picture 9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3888" y="5589588"/>
            <a:ext cx="523875" cy="1028700"/>
          </a:xfrm>
          <a:prstGeom prst="rect">
            <a:avLst/>
          </a:prstGeom>
          <a:noFill/>
        </p:spPr>
      </p:pic>
      <p:pic>
        <p:nvPicPr>
          <p:cNvPr id="45066" name="Picture 10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5661025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1547813" y="1560513"/>
          <a:ext cx="6858000" cy="5297487"/>
        </p:xfrm>
        <a:graphic>
          <a:graphicData uri="http://schemas.openxmlformats.org/presentationml/2006/ole">
            <p:oleObj spid="_x0000_s30722" name="Clip" r:id="rId3" imgW="2620800" imgH="2281320" progId="MS_ClipArt_Gallery.5">
              <p:embed/>
            </p:oleObj>
          </a:graphicData>
        </a:graphic>
      </p:graphicFrame>
      <p:sp>
        <p:nvSpPr>
          <p:cNvPr id="5" name="Multiply 4"/>
          <p:cNvSpPr/>
          <p:nvPr/>
        </p:nvSpPr>
        <p:spPr>
          <a:xfrm>
            <a:off x="2209800" y="1905000"/>
            <a:ext cx="5257800" cy="44958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9138"/>
            <a:ext cx="44958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2590800" y="1828800"/>
          <a:ext cx="4267200" cy="4471988"/>
        </p:xfrm>
        <a:graphic>
          <a:graphicData uri="http://schemas.openxmlformats.org/presentationml/2006/ole">
            <p:oleObj spid="_x0000_s31746" name="Clip" r:id="rId3" imgW="3046320" imgH="2420280" progId="MS_ClipArt_Gallery.5">
              <p:embed/>
            </p:oleObj>
          </a:graphicData>
        </a:graphic>
      </p:graphicFrame>
      <p:pic>
        <p:nvPicPr>
          <p:cNvPr id="6" name="Picture 11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333375"/>
            <a:ext cx="523875" cy="1028700"/>
          </a:xfrm>
          <a:prstGeom prst="rect">
            <a:avLst/>
          </a:prstGeom>
          <a:noFill/>
        </p:spPr>
      </p:pic>
      <p:pic>
        <p:nvPicPr>
          <p:cNvPr id="7" name="Picture 11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5181600"/>
            <a:ext cx="523875" cy="1028700"/>
          </a:xfrm>
          <a:prstGeom prst="rect">
            <a:avLst/>
          </a:prstGeom>
          <a:noFill/>
        </p:spPr>
      </p:pic>
      <p:pic>
        <p:nvPicPr>
          <p:cNvPr id="8" name="Picture 11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7200" y="5105400"/>
            <a:ext cx="523875" cy="1028700"/>
          </a:xfrm>
          <a:prstGeom prst="rect">
            <a:avLst/>
          </a:prstGeom>
          <a:noFill/>
        </p:spPr>
      </p:pic>
      <p:pic>
        <p:nvPicPr>
          <p:cNvPr id="9" name="Picture 11" descr="aaquesti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381000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9138"/>
            <a:ext cx="44958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2590800" y="1828800"/>
          <a:ext cx="4267200" cy="4471988"/>
        </p:xfrm>
        <a:graphic>
          <a:graphicData uri="http://schemas.openxmlformats.org/presentationml/2006/ole">
            <p:oleObj spid="_x0000_s32770" name="Clip" r:id="rId3" imgW="3046320" imgH="2420280" progId="MS_ClipArt_Gallery.5">
              <p:embed/>
            </p:oleObj>
          </a:graphicData>
        </a:graphic>
      </p:graphicFrame>
      <p:sp>
        <p:nvSpPr>
          <p:cNvPr id="6" name="Multiply 5"/>
          <p:cNvSpPr/>
          <p:nvPr/>
        </p:nvSpPr>
        <p:spPr>
          <a:xfrm>
            <a:off x="2209800" y="1905000"/>
            <a:ext cx="5257800" cy="44958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382000" cy="1782762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557338"/>
            <a:ext cx="38100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23558" name="Picture 6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295400"/>
            <a:ext cx="2857500" cy="4210050"/>
          </a:xfrm>
          <a:prstGeom prst="rect">
            <a:avLst/>
          </a:prstGeom>
          <a:noFill/>
        </p:spPr>
      </p:pic>
      <p:pic>
        <p:nvPicPr>
          <p:cNvPr id="23559" name="Picture 7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47800"/>
            <a:ext cx="2857500" cy="4210050"/>
          </a:xfrm>
          <a:prstGeom prst="rect">
            <a:avLst/>
          </a:prstGeom>
          <a:noFill/>
        </p:spPr>
      </p:pic>
      <p:pic>
        <p:nvPicPr>
          <p:cNvPr id="23560" name="Picture 8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209800"/>
            <a:ext cx="2857500" cy="4210050"/>
          </a:xfrm>
          <a:prstGeom prst="rect">
            <a:avLst/>
          </a:prstGeom>
          <a:noFill/>
        </p:spPr>
      </p:pic>
      <p:pic>
        <p:nvPicPr>
          <p:cNvPr id="10" name="Picture 11" descr="aaques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33375"/>
            <a:ext cx="523875" cy="1028700"/>
          </a:xfrm>
          <a:prstGeom prst="rect">
            <a:avLst/>
          </a:prstGeom>
          <a:noFill/>
        </p:spPr>
      </p:pic>
      <p:pic>
        <p:nvPicPr>
          <p:cNvPr id="11" name="Picture 11" descr="aaques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0" y="5410200"/>
            <a:ext cx="523875" cy="1028700"/>
          </a:xfrm>
          <a:prstGeom prst="rect">
            <a:avLst/>
          </a:prstGeom>
          <a:noFill/>
        </p:spPr>
      </p:pic>
      <p:pic>
        <p:nvPicPr>
          <p:cNvPr id="12" name="Picture 11" descr="aaques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5257800"/>
            <a:ext cx="523875" cy="1028700"/>
          </a:xfrm>
          <a:prstGeom prst="rect">
            <a:avLst/>
          </a:prstGeom>
          <a:noFill/>
        </p:spPr>
      </p:pic>
      <p:pic>
        <p:nvPicPr>
          <p:cNvPr id="13" name="Picture 11" descr="aaquestio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5800" y="381000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382000" cy="1782762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557338"/>
            <a:ext cx="3810000" cy="41148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23558" name="Picture 6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295400"/>
            <a:ext cx="2857500" cy="4210050"/>
          </a:xfrm>
          <a:prstGeom prst="rect">
            <a:avLst/>
          </a:prstGeom>
          <a:noFill/>
        </p:spPr>
      </p:pic>
      <p:pic>
        <p:nvPicPr>
          <p:cNvPr id="23559" name="Picture 7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447800"/>
            <a:ext cx="2857500" cy="4210050"/>
          </a:xfrm>
          <a:prstGeom prst="rect">
            <a:avLst/>
          </a:prstGeom>
          <a:noFill/>
        </p:spPr>
      </p:pic>
      <p:pic>
        <p:nvPicPr>
          <p:cNvPr id="23560" name="Picture 8" descr="papi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209800"/>
            <a:ext cx="2857500" cy="4210050"/>
          </a:xfrm>
          <a:prstGeom prst="rect">
            <a:avLst/>
          </a:prstGeom>
          <a:noFill/>
        </p:spPr>
      </p:pic>
      <p:sp>
        <p:nvSpPr>
          <p:cNvPr id="14" name="Multiply 13"/>
          <p:cNvSpPr/>
          <p:nvPr/>
        </p:nvSpPr>
        <p:spPr>
          <a:xfrm>
            <a:off x="2133600" y="1447800"/>
            <a:ext cx="5257800" cy="44958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/>
          <a:lstStyle/>
          <a:p>
            <a:r>
              <a:rPr lang="en-US" dirty="0" smtClean="0"/>
              <a:t>Let’s review….</a:t>
            </a: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 do you need?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33794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33795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33796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33797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33798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543800" cy="658813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828800" y="1828800"/>
            <a:ext cx="3810000" cy="411480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2057400" y="1447800"/>
          <a:ext cx="4148138" cy="5029200"/>
        </p:xfrm>
        <a:graphic>
          <a:graphicData uri="http://schemas.openxmlformats.org/presentationml/2006/ole">
            <p:oleObj spid="_x0000_s2050" name="Clip" r:id="rId3" imgW="1500480" imgH="1818720" progId="MS_ClipArt_Gallery.5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Qu’est-ce</a:t>
            </a:r>
            <a:r>
              <a:rPr lang="en-US" sz="4000" dirty="0"/>
              <a:t> </a:t>
            </a:r>
            <a:r>
              <a:rPr lang="en-US" sz="4000" dirty="0" err="1"/>
              <a:t>qu’il</a:t>
            </a:r>
            <a:r>
              <a:rPr lang="en-US" sz="4000" dirty="0"/>
              <a:t> </a:t>
            </a:r>
            <a:r>
              <a:rPr lang="en-US" sz="4000" dirty="0" err="1"/>
              <a:t>te</a:t>
            </a:r>
            <a:r>
              <a:rPr lang="en-US" sz="4000" dirty="0"/>
              <a:t> </a:t>
            </a:r>
            <a:r>
              <a:rPr lang="en-US" sz="4000" dirty="0" err="1"/>
              <a:t>faut</a:t>
            </a:r>
            <a:r>
              <a:rPr lang="en-US" sz="4000" dirty="0"/>
              <a:t> </a:t>
            </a:r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34818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34819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34820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34821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34822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543800" cy="6588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need…..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828800" y="1828800"/>
            <a:ext cx="3810000" cy="411480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2057400" y="1447800"/>
          <a:ext cx="4148138" cy="5029200"/>
        </p:xfrm>
        <a:graphic>
          <a:graphicData uri="http://schemas.openxmlformats.org/presentationml/2006/ole">
            <p:oleObj spid="_x0000_s35842" name="Clip" r:id="rId3" imgW="1500480" imgH="1818720" progId="MS_ClipArt_Gallery.5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543800" cy="6588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Il me </a:t>
            </a:r>
            <a:r>
              <a:rPr lang="en-US" dirty="0" err="1" smtClean="0"/>
              <a:t>faut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828800" y="1828800"/>
            <a:ext cx="3810000" cy="411480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2057400" y="1447800"/>
          <a:ext cx="4148138" cy="5029200"/>
        </p:xfrm>
        <a:graphic>
          <a:graphicData uri="http://schemas.openxmlformats.org/presentationml/2006/ole">
            <p:oleObj spid="_x0000_s36866" name="Clip" r:id="rId3" imgW="1500480" imgH="1818720" progId="MS_ClipArt_Gallery.5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brushesinair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114800"/>
            <a:ext cx="304800" cy="304800"/>
          </a:xfrm>
          <a:prstGeom prst="rect">
            <a:avLst/>
          </a:prstGeom>
          <a:noFill/>
        </p:spPr>
      </p:pic>
      <p:pic>
        <p:nvPicPr>
          <p:cNvPr id="29699" name="brushesinair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733800"/>
            <a:ext cx="304800" cy="304800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7724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What do you need for art?</a:t>
            </a:r>
            <a:endParaRPr lang="en-US" sz="4000" dirty="0"/>
          </a:p>
        </p:txBody>
      </p:sp>
      <p:pic>
        <p:nvPicPr>
          <p:cNvPr id="29701" name="Picture 5" descr="ANIMAT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752600"/>
            <a:ext cx="2505075" cy="4849813"/>
          </a:xfrm>
          <a:prstGeom prst="rect">
            <a:avLst/>
          </a:prstGeom>
          <a:noFill/>
        </p:spPr>
      </p:pic>
      <p:pic>
        <p:nvPicPr>
          <p:cNvPr id="29702" name="Picture 6" descr="ART0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1600200"/>
            <a:ext cx="3657600" cy="2066925"/>
          </a:xfrm>
          <a:prstGeom prst="rect">
            <a:avLst/>
          </a:prstGeom>
          <a:noFill/>
        </p:spPr>
      </p:pic>
      <p:pic>
        <p:nvPicPr>
          <p:cNvPr id="29703" name="Picture 7" descr="fingerpaint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572000"/>
            <a:ext cx="2286000" cy="2286000"/>
          </a:xfrm>
          <a:prstGeom prst="rect">
            <a:avLst/>
          </a:prstGeom>
          <a:noFill/>
        </p:spPr>
      </p:pic>
      <p:pic>
        <p:nvPicPr>
          <p:cNvPr id="29704" name="Picture 8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2565400"/>
            <a:ext cx="523875" cy="1028700"/>
          </a:xfrm>
          <a:prstGeom prst="rect">
            <a:avLst/>
          </a:prstGeom>
          <a:noFill/>
        </p:spPr>
      </p:pic>
      <p:pic>
        <p:nvPicPr>
          <p:cNvPr id="29705" name="Picture 9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333375"/>
            <a:ext cx="523875" cy="1028700"/>
          </a:xfrm>
          <a:prstGeom prst="rect">
            <a:avLst/>
          </a:prstGeom>
          <a:noFill/>
        </p:spPr>
      </p:pic>
      <p:pic>
        <p:nvPicPr>
          <p:cNvPr id="29706" name="Picture 10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3888" y="188913"/>
            <a:ext cx="523875" cy="1028700"/>
          </a:xfrm>
          <a:prstGeom prst="rect">
            <a:avLst/>
          </a:prstGeom>
          <a:noFill/>
        </p:spPr>
      </p:pic>
      <p:pic>
        <p:nvPicPr>
          <p:cNvPr id="29707" name="Picture 11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175" y="5589588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6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9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brushesinair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114800"/>
            <a:ext cx="304800" cy="304800"/>
          </a:xfrm>
          <a:prstGeom prst="rect">
            <a:avLst/>
          </a:prstGeom>
          <a:noFill/>
        </p:spPr>
      </p:pic>
      <p:pic>
        <p:nvPicPr>
          <p:cNvPr id="29699" name="brushesinair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733800"/>
            <a:ext cx="304800" cy="304800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 err="1"/>
              <a:t>Qu’est-ce</a:t>
            </a:r>
            <a:r>
              <a:rPr lang="en-US" sz="4000" dirty="0"/>
              <a:t> </a:t>
            </a:r>
            <a:r>
              <a:rPr lang="en-US" sz="4000" dirty="0" err="1"/>
              <a:t>qu’il</a:t>
            </a:r>
            <a:r>
              <a:rPr lang="en-US" sz="4000" dirty="0"/>
              <a:t> </a:t>
            </a:r>
            <a:r>
              <a:rPr lang="en-US" sz="4000" dirty="0" err="1"/>
              <a:t>te</a:t>
            </a:r>
            <a:r>
              <a:rPr lang="en-US" sz="4000" dirty="0"/>
              <a:t> </a:t>
            </a:r>
            <a:r>
              <a:rPr lang="en-US" sz="4000" dirty="0" err="1"/>
              <a:t>faut</a:t>
            </a:r>
            <a:r>
              <a:rPr lang="en-US" sz="4000" dirty="0"/>
              <a:t>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>
                <a:solidFill>
                  <a:srgbClr val="FF0000"/>
                </a:solidFill>
              </a:rPr>
              <a:t>pour les </a:t>
            </a:r>
            <a:r>
              <a:rPr lang="en-US" sz="4000" dirty="0">
                <a:solidFill>
                  <a:srgbClr val="FF0000"/>
                </a:solidFill>
              </a:rPr>
              <a:t>arts </a:t>
            </a:r>
            <a:r>
              <a:rPr lang="en-US" sz="4000" dirty="0" err="1">
                <a:solidFill>
                  <a:srgbClr val="FF0000"/>
                </a:solidFill>
              </a:rPr>
              <a:t>plastiques</a:t>
            </a:r>
            <a:r>
              <a:rPr lang="en-US" sz="4000" dirty="0"/>
              <a:t>?</a:t>
            </a:r>
          </a:p>
        </p:txBody>
      </p:sp>
      <p:pic>
        <p:nvPicPr>
          <p:cNvPr id="29701" name="Picture 5" descr="ANIMAT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752600"/>
            <a:ext cx="2505075" cy="4849813"/>
          </a:xfrm>
          <a:prstGeom prst="rect">
            <a:avLst/>
          </a:prstGeom>
          <a:noFill/>
        </p:spPr>
      </p:pic>
      <p:pic>
        <p:nvPicPr>
          <p:cNvPr id="29702" name="Picture 6" descr="ART0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1600200"/>
            <a:ext cx="3657600" cy="2066925"/>
          </a:xfrm>
          <a:prstGeom prst="rect">
            <a:avLst/>
          </a:prstGeom>
          <a:noFill/>
        </p:spPr>
      </p:pic>
      <p:pic>
        <p:nvPicPr>
          <p:cNvPr id="29703" name="Picture 7" descr="fingerpaint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572000"/>
            <a:ext cx="2286000" cy="2286000"/>
          </a:xfrm>
          <a:prstGeom prst="rect">
            <a:avLst/>
          </a:prstGeom>
          <a:noFill/>
        </p:spPr>
      </p:pic>
      <p:pic>
        <p:nvPicPr>
          <p:cNvPr id="29704" name="Picture 8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2565400"/>
            <a:ext cx="523875" cy="1028700"/>
          </a:xfrm>
          <a:prstGeom prst="rect">
            <a:avLst/>
          </a:prstGeom>
          <a:noFill/>
        </p:spPr>
      </p:pic>
      <p:pic>
        <p:nvPicPr>
          <p:cNvPr id="29705" name="Picture 9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333375"/>
            <a:ext cx="523875" cy="1028700"/>
          </a:xfrm>
          <a:prstGeom prst="rect">
            <a:avLst/>
          </a:prstGeom>
          <a:noFill/>
        </p:spPr>
      </p:pic>
      <p:pic>
        <p:nvPicPr>
          <p:cNvPr id="29706" name="Picture 10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3888" y="188913"/>
            <a:ext cx="523875" cy="1028700"/>
          </a:xfrm>
          <a:prstGeom prst="rect">
            <a:avLst/>
          </a:prstGeom>
          <a:noFill/>
        </p:spPr>
      </p:pic>
      <p:pic>
        <p:nvPicPr>
          <p:cNvPr id="29707" name="Picture 11" descr="aaquestion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175" y="5589588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6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699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543800" cy="6588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need…..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828800" y="1828800"/>
            <a:ext cx="3810000" cy="411480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752600"/>
            <a:ext cx="2971800" cy="46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543800" cy="6588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Il me </a:t>
            </a:r>
            <a:r>
              <a:rPr lang="en-US" dirty="0" err="1" smtClean="0"/>
              <a:t>faut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828800" y="1828800"/>
            <a:ext cx="3810000" cy="4114800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752600"/>
            <a:ext cx="2971800" cy="46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you have …..? </a:t>
            </a:r>
            <a:endParaRPr lang="en-US" dirty="0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3016" name="Picture 8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5445125"/>
            <a:ext cx="523875" cy="1028700"/>
          </a:xfrm>
          <a:prstGeom prst="rect">
            <a:avLst/>
          </a:prstGeom>
          <a:noFill/>
        </p:spPr>
      </p:pic>
      <p:pic>
        <p:nvPicPr>
          <p:cNvPr id="43017" name="Picture 9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3888" y="5589588"/>
            <a:ext cx="523875" cy="1028700"/>
          </a:xfrm>
          <a:prstGeom prst="rect">
            <a:avLst/>
          </a:prstGeom>
          <a:noFill/>
        </p:spPr>
      </p:pic>
      <p:pic>
        <p:nvPicPr>
          <p:cNvPr id="43018" name="Picture 10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913" y="333375"/>
            <a:ext cx="523875" cy="1028700"/>
          </a:xfrm>
          <a:prstGeom prst="rect">
            <a:avLst/>
          </a:prstGeom>
          <a:noFill/>
        </p:spPr>
      </p:pic>
      <p:pic>
        <p:nvPicPr>
          <p:cNvPr id="43019" name="Picture 11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33375"/>
            <a:ext cx="523875" cy="1028700"/>
          </a:xfrm>
          <a:prstGeom prst="rect">
            <a:avLst/>
          </a:prstGeom>
          <a:noFill/>
        </p:spPr>
      </p:pic>
      <p:pic>
        <p:nvPicPr>
          <p:cNvPr id="43020" name="Picture 12" descr="Dancing_penci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773238"/>
            <a:ext cx="3673475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Tu</a:t>
            </a:r>
            <a:r>
              <a:rPr lang="en-US" dirty="0"/>
              <a:t> as </a:t>
            </a:r>
            <a:r>
              <a:rPr lang="en-US" dirty="0" smtClean="0"/>
              <a:t>…..? </a:t>
            </a:r>
            <a:endParaRPr lang="en-US" dirty="0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3016" name="Picture 8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5445125"/>
            <a:ext cx="523875" cy="1028700"/>
          </a:xfrm>
          <a:prstGeom prst="rect">
            <a:avLst/>
          </a:prstGeom>
          <a:noFill/>
        </p:spPr>
      </p:pic>
      <p:pic>
        <p:nvPicPr>
          <p:cNvPr id="43017" name="Picture 9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3888" y="5589588"/>
            <a:ext cx="523875" cy="1028700"/>
          </a:xfrm>
          <a:prstGeom prst="rect">
            <a:avLst/>
          </a:prstGeom>
          <a:noFill/>
        </p:spPr>
      </p:pic>
      <p:pic>
        <p:nvPicPr>
          <p:cNvPr id="43018" name="Picture 10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16913" y="333375"/>
            <a:ext cx="523875" cy="1028700"/>
          </a:xfrm>
          <a:prstGeom prst="rect">
            <a:avLst/>
          </a:prstGeom>
          <a:noFill/>
        </p:spPr>
      </p:pic>
      <p:pic>
        <p:nvPicPr>
          <p:cNvPr id="43019" name="Picture 11" descr="aaquesti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33375"/>
            <a:ext cx="523875" cy="1028700"/>
          </a:xfrm>
          <a:prstGeom prst="rect">
            <a:avLst/>
          </a:prstGeom>
          <a:noFill/>
        </p:spPr>
      </p:pic>
      <p:pic>
        <p:nvPicPr>
          <p:cNvPr id="43020" name="Picture 12" descr="Dancing_penci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1773238"/>
            <a:ext cx="3673475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Yes. Here!</a:t>
            </a:r>
            <a:endParaRPr lang="en-US" dirty="0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3020" name="Picture 12" descr="Dancing_penci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773238"/>
            <a:ext cx="3673475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14338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14339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14340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14341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14342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Oui</a:t>
            </a:r>
            <a:r>
              <a:rPr lang="en-US" dirty="0" smtClean="0"/>
              <a:t>, </a:t>
            </a:r>
            <a:r>
              <a:rPr lang="en-US" dirty="0" err="1" smtClean="0"/>
              <a:t>voilà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3020" name="Picture 12" descr="Dancing_penci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773238"/>
            <a:ext cx="3673475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I’m sorry.  I don’t have any….</a:t>
            </a:r>
            <a:endParaRPr lang="en-US" dirty="0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pic>
        <p:nvPicPr>
          <p:cNvPr id="43020" name="Picture 12" descr="Dancing_penci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1773238"/>
            <a:ext cx="3673475" cy="3673475"/>
          </a:xfrm>
          <a:prstGeom prst="rect">
            <a:avLst/>
          </a:prstGeom>
          <a:noFill/>
        </p:spPr>
      </p:pic>
      <p:sp>
        <p:nvSpPr>
          <p:cNvPr id="5" name="Multiply 4"/>
          <p:cNvSpPr/>
          <p:nvPr/>
        </p:nvSpPr>
        <p:spPr>
          <a:xfrm>
            <a:off x="3581400" y="2971800"/>
            <a:ext cx="1371600" cy="2133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regrette</a:t>
            </a:r>
            <a:r>
              <a:rPr lang="en-US" dirty="0" smtClean="0"/>
              <a:t>.  Je </a:t>
            </a:r>
            <a:r>
              <a:rPr lang="en-US" dirty="0" err="1" smtClean="0"/>
              <a:t>n’ai</a:t>
            </a:r>
            <a:r>
              <a:rPr lang="en-US" dirty="0" smtClean="0"/>
              <a:t> pas de….</a:t>
            </a:r>
            <a:endParaRPr lang="en-US" dirty="0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3020" name="Picture 12" descr="Dancing_pencil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828800"/>
            <a:ext cx="3673475" cy="36734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>
            <p:ph type="body" sz="half" idx="2"/>
          </p:nvPr>
        </p:nvGraphicFramePr>
        <p:xfrm>
          <a:off x="3048000" y="1828800"/>
          <a:ext cx="5867400" cy="4495800"/>
        </p:xfrm>
        <a:graphic>
          <a:graphicData uri="http://schemas.openxmlformats.org/presentationml/2006/ole">
            <p:oleObj spid="_x0000_s3074" name="Clip" r:id="rId3" imgW="2017080" imgH="1721520" progId="MS_ClipArt_Gallery.5">
              <p:embed/>
            </p:oleObj>
          </a:graphicData>
        </a:graphic>
      </p:graphicFrame>
      <p:pic>
        <p:nvPicPr>
          <p:cNvPr id="13318" name="Picture 6" descr="boo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676400"/>
            <a:ext cx="2343150" cy="1781175"/>
          </a:xfrm>
          <a:prstGeom prst="rect">
            <a:avLst/>
          </a:prstGeom>
          <a:noFill/>
        </p:spPr>
      </p:pic>
      <p:pic>
        <p:nvPicPr>
          <p:cNvPr id="13319" name="Picture 7" descr="boo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3505200"/>
            <a:ext cx="2343150" cy="17811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?</a:t>
            </a:r>
            <a:endParaRPr lang="en-US" sz="4000" dirty="0"/>
          </a:p>
        </p:txBody>
      </p:sp>
      <p:graphicFrame>
        <p:nvGraphicFramePr>
          <p:cNvPr id="36867" name="Object 3"/>
          <p:cNvGraphicFramePr>
            <a:graphicFrameLocks noChangeAspect="1"/>
          </p:cNvGraphicFramePr>
          <p:nvPr>
            <p:ph sz="quarter" idx="1"/>
          </p:nvPr>
        </p:nvGraphicFramePr>
        <p:xfrm>
          <a:off x="2268538" y="1916113"/>
          <a:ext cx="1320800" cy="1981200"/>
        </p:xfrm>
        <a:graphic>
          <a:graphicData uri="http://schemas.openxmlformats.org/presentationml/2006/ole">
            <p:oleObj spid="_x0000_s15362" name="Clip" r:id="rId4" imgW="6504762" imgH="9752381" progId="MS_ClipArt_Gallery.5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3492500" y="1916113"/>
          <a:ext cx="1955800" cy="1600200"/>
        </p:xfrm>
        <a:graphic>
          <a:graphicData uri="http://schemas.openxmlformats.org/presentationml/2006/ole">
            <p:oleObj spid="_x0000_s15363" name="Clip" r:id="rId5" imgW="523810" imgH="428798" progId="MS_ClipArt_Gallery.5">
              <p:embed/>
            </p:oleObj>
          </a:graphicData>
        </a:graphic>
      </p:graphicFrame>
      <p:pic>
        <p:nvPicPr>
          <p:cNvPr id="36869" name="Picture 5" descr="Classeu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4149725"/>
            <a:ext cx="2786062" cy="2020888"/>
          </a:xfrm>
          <a:prstGeom prst="rect">
            <a:avLst/>
          </a:prstGeom>
          <a:noFill/>
        </p:spPr>
      </p:pic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5508625" y="2060575"/>
          <a:ext cx="2992438" cy="2695575"/>
        </p:xfrm>
        <a:graphic>
          <a:graphicData uri="http://schemas.openxmlformats.org/presentationml/2006/ole">
            <p:oleObj spid="_x0000_s15364" name="Clip" r:id="rId7" imgW="1847880" imgH="1687680" progId="MS_ClipArt_Gallery.5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5435600" y="5037138"/>
          <a:ext cx="3708400" cy="1820862"/>
        </p:xfrm>
        <a:graphic>
          <a:graphicData uri="http://schemas.openxmlformats.org/presentationml/2006/ole">
            <p:oleObj spid="_x0000_s15365" name="Clip" r:id="rId8" imgW="1692720" imgH="1665720" progId="MS_ClipArt_Gallery.5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323850" y="3141663"/>
          <a:ext cx="1784350" cy="2922587"/>
        </p:xfrm>
        <a:graphic>
          <a:graphicData uri="http://schemas.openxmlformats.org/presentationml/2006/ole">
            <p:oleObj spid="_x0000_s15366" name="Clip" r:id="rId9" imgW="3046320" imgH="2420280" progId="MS_ClipArt_Gallery.5">
              <p:embed/>
            </p:oleObj>
          </a:graphicData>
        </a:graphic>
      </p:graphicFrame>
      <p:pic>
        <p:nvPicPr>
          <p:cNvPr id="36873" name="Picture 9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850" y="1484313"/>
            <a:ext cx="523875" cy="1028700"/>
          </a:xfrm>
          <a:prstGeom prst="rect">
            <a:avLst/>
          </a:prstGeom>
          <a:noFill/>
        </p:spPr>
      </p:pic>
      <p:pic>
        <p:nvPicPr>
          <p:cNvPr id="36874" name="Picture 10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8350" y="1268413"/>
            <a:ext cx="523875" cy="1028700"/>
          </a:xfrm>
          <a:prstGeom prst="rect">
            <a:avLst/>
          </a:prstGeom>
          <a:noFill/>
        </p:spPr>
      </p:pic>
      <p:pic>
        <p:nvPicPr>
          <p:cNvPr id="36875" name="Picture 11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3933825"/>
            <a:ext cx="523875" cy="1028700"/>
          </a:xfrm>
          <a:prstGeom prst="rect">
            <a:avLst/>
          </a:prstGeom>
          <a:noFill/>
        </p:spPr>
      </p:pic>
      <p:pic>
        <p:nvPicPr>
          <p:cNvPr id="36876" name="Picture 12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413" y="5516563"/>
            <a:ext cx="523875" cy="1028700"/>
          </a:xfrm>
          <a:prstGeom prst="rect">
            <a:avLst/>
          </a:prstGeom>
          <a:noFill/>
        </p:spPr>
      </p:pic>
      <p:pic>
        <p:nvPicPr>
          <p:cNvPr id="36877" name="Picture 13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375" y="3068638"/>
            <a:ext cx="523875" cy="1028700"/>
          </a:xfrm>
          <a:prstGeom prst="rect">
            <a:avLst/>
          </a:prstGeom>
          <a:noFill/>
        </p:spPr>
      </p:pic>
      <p:pic>
        <p:nvPicPr>
          <p:cNvPr id="36878" name="Picture 14" descr="aaquestion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9700" y="1700213"/>
            <a:ext cx="523875" cy="1028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checker dir="vert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3725863" y="1020763"/>
          <a:ext cx="5418137" cy="5332412"/>
        </p:xfrm>
        <a:graphic>
          <a:graphicData uri="http://schemas.openxmlformats.org/presentationml/2006/ole">
            <p:oleObj spid="_x0000_s4098" name="Clip" r:id="rId3" imgW="1692720" imgH="1665720" progId="MS_ClipArt_Gallery.5">
              <p:embed/>
            </p:oleObj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153</Words>
  <Application>Microsoft Office PowerPoint</Application>
  <PresentationFormat>On-screen Show (4:3)</PresentationFormat>
  <Paragraphs>114</Paragraphs>
  <Slides>62</Slides>
  <Notes>0</Notes>
  <HiddenSlides>0</HiddenSlides>
  <MMClips>10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4" baseType="lpstr">
      <vt:lpstr>Office Theme</vt:lpstr>
      <vt:lpstr>Microsoft Clip Gallery</vt:lpstr>
      <vt:lpstr>Allez, Viens I </vt:lpstr>
      <vt:lpstr>Qu’est-ce qu’il te faut ?</vt:lpstr>
      <vt:lpstr>Il me faut un sac à dos</vt:lpstr>
      <vt:lpstr>?</vt:lpstr>
      <vt:lpstr>Slide 5</vt:lpstr>
      <vt:lpstr>?</vt:lpstr>
      <vt:lpstr>Slide 7</vt:lpstr>
      <vt:lpstr>?</vt:lpstr>
      <vt:lpstr>Slide 9</vt:lpstr>
      <vt:lpstr>?</vt:lpstr>
      <vt:lpstr>Slide 11</vt:lpstr>
      <vt:lpstr>?</vt:lpstr>
      <vt:lpstr>Slide 13</vt:lpstr>
      <vt:lpstr>?</vt:lpstr>
      <vt:lpstr>Slide 15</vt:lpstr>
      <vt:lpstr>?</vt:lpstr>
      <vt:lpstr>Slide 17</vt:lpstr>
      <vt:lpstr>?</vt:lpstr>
      <vt:lpstr>Slide 19</vt:lpstr>
      <vt:lpstr>?</vt:lpstr>
      <vt:lpstr>Slide 21</vt:lpstr>
      <vt:lpstr>Qu’est-ce qu’il te faut  pour les arts plastiques?</vt:lpstr>
      <vt:lpstr>Il me faut des feuilles de papier </vt:lpstr>
      <vt:lpstr>?</vt:lpstr>
      <vt:lpstr> </vt:lpstr>
      <vt:lpstr>?</vt:lpstr>
      <vt:lpstr>Slide 27</vt:lpstr>
      <vt:lpstr>Slide 28</vt:lpstr>
      <vt:lpstr>Slide 29</vt:lpstr>
      <vt:lpstr>Slide 30</vt:lpstr>
      <vt:lpstr>Slide 31</vt:lpstr>
      <vt:lpstr>Tu as un crayon? </vt:lpstr>
      <vt:lpstr>Tu as un crayon? </vt:lpstr>
      <vt:lpstr>Slide 34</vt:lpstr>
      <vt:lpstr>Slide 35</vt:lpstr>
      <vt:lpstr>Slide 36</vt:lpstr>
      <vt:lpstr>Slide 37</vt:lpstr>
      <vt:lpstr>Slide 38</vt:lpstr>
      <vt:lpstr>Oui…..</vt:lpstr>
      <vt:lpstr>Tu as un hamburger?</vt:lpstr>
      <vt:lpstr>Je regrette. Je n’ai pas de hamburger.</vt:lpstr>
      <vt:lpstr>Slide 42</vt:lpstr>
      <vt:lpstr>Slide 43</vt:lpstr>
      <vt:lpstr>Slide 44</vt:lpstr>
      <vt:lpstr>Slide 45</vt:lpstr>
      <vt:lpstr> </vt:lpstr>
      <vt:lpstr> </vt:lpstr>
      <vt:lpstr>Let’s review….</vt:lpstr>
      <vt:lpstr>What do you need?</vt:lpstr>
      <vt:lpstr>Qu’est-ce qu’il te faut ?</vt:lpstr>
      <vt:lpstr>I need…..</vt:lpstr>
      <vt:lpstr>Il me faut…</vt:lpstr>
      <vt:lpstr>What do you need for art?</vt:lpstr>
      <vt:lpstr>Qu’est-ce qu’il te faut  pour les arts plastiques?</vt:lpstr>
      <vt:lpstr>I need…..</vt:lpstr>
      <vt:lpstr>Il me faut…</vt:lpstr>
      <vt:lpstr>Do you have …..? </vt:lpstr>
      <vt:lpstr>Tu as …..? </vt:lpstr>
      <vt:lpstr>Yes. Here!</vt:lpstr>
      <vt:lpstr>Oui, voilà!</vt:lpstr>
      <vt:lpstr>I’m sorry.  I don’t have any….</vt:lpstr>
      <vt:lpstr>Je regrette.  Je n’ai pas de….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 I </dc:title>
  <dc:creator>Phyllis</dc:creator>
  <cp:lastModifiedBy>Phyllis</cp:lastModifiedBy>
  <cp:revision>15</cp:revision>
  <dcterms:created xsi:type="dcterms:W3CDTF">2011-11-26T19:57:36Z</dcterms:created>
  <dcterms:modified xsi:type="dcterms:W3CDTF">2011-11-26T20:50:19Z</dcterms:modified>
</cp:coreProperties>
</file>